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9" r:id="rId5"/>
    <p:sldId id="270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7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12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4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6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1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1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7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9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24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1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5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926F-383C-44CD-9A16-A95AC105869F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0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4073" y="467736"/>
            <a:ext cx="10889671" cy="23876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EVROPSKI ZGODNJI SREDNJI VEK:</a:t>
            </a:r>
            <a:b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ponovno rojstvo Evrope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D084FDA-23FF-4AFB-BFD4-C17599C0D558}"/>
              </a:ext>
            </a:extLst>
          </p:cNvPr>
          <p:cNvSpPr txBox="1"/>
          <p:nvPr/>
        </p:nvSpPr>
        <p:spPr>
          <a:xfrm>
            <a:off x="1246909" y="4374573"/>
            <a:ext cx="9486900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Kakšno je bilo življenje </a:t>
            </a:r>
          </a:p>
          <a:p>
            <a:pPr algn="ctr"/>
            <a:r>
              <a:rPr lang="sl-SI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plemičev in kmetov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941409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4877" y="167980"/>
            <a:ext cx="6858000" cy="78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l-SI" sz="3600" b="1" dirty="0"/>
              <a:t>1. Kakšno je bilo življenje plemičev?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5" y="249950"/>
            <a:ext cx="1486100" cy="2973929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2694877" y="948748"/>
            <a:ext cx="7488214" cy="5412582"/>
            <a:chOff x="2300027" y="948748"/>
            <a:chExt cx="7488214" cy="5412582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0027" y="1110350"/>
              <a:ext cx="7172843" cy="5250980"/>
            </a:xfrm>
            <a:prstGeom prst="rect">
              <a:avLst/>
            </a:prstGeom>
          </p:spPr>
        </p:pic>
        <p:sp>
          <p:nvSpPr>
            <p:cNvPr id="14" name="Pergament 2 13"/>
            <p:cNvSpPr/>
            <p:nvPr/>
          </p:nvSpPr>
          <p:spPr>
            <a:xfrm>
              <a:off x="5403277" y="948748"/>
              <a:ext cx="4384964" cy="1540845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000" b="1" dirty="0">
                  <a:solidFill>
                    <a:srgbClr val="FF0000"/>
                  </a:solidFill>
                </a:rPr>
                <a:t>BIVALIŠČA</a:t>
              </a:r>
            </a:p>
            <a:p>
              <a:pPr algn="ctr"/>
              <a:r>
                <a:rPr lang="sl-SI" sz="2000" b="1" dirty="0">
                  <a:solidFill>
                    <a:schemeClr val="tx1"/>
                  </a:solidFill>
                </a:rPr>
                <a:t>Zaradi stalne ogroženosti so plemiči živeli v kamnitih obzidanih gradovih.</a:t>
              </a:r>
            </a:p>
          </p:txBody>
        </p:sp>
      </p:grpSp>
      <p:sp>
        <p:nvSpPr>
          <p:cNvPr id="10" name="Oblak 9"/>
          <p:cNvSpPr/>
          <p:nvPr/>
        </p:nvSpPr>
        <p:spPr>
          <a:xfrm>
            <a:off x="344716" y="3583518"/>
            <a:ext cx="1943100" cy="997527"/>
          </a:xfrm>
          <a:prstGeom prst="cloudCallout">
            <a:avLst>
              <a:gd name="adj1" fmla="val 74889"/>
              <a:gd name="adj2" fmla="val 354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Kje so jih gradili?</a:t>
            </a:r>
          </a:p>
        </p:txBody>
      </p:sp>
      <p:sp>
        <p:nvSpPr>
          <p:cNvPr id="17" name="Oblak 16"/>
          <p:cNvSpPr/>
          <p:nvPr/>
        </p:nvSpPr>
        <p:spPr>
          <a:xfrm>
            <a:off x="9867720" y="4598387"/>
            <a:ext cx="2248080" cy="1497234"/>
          </a:xfrm>
          <a:prstGeom prst="cloudCallout">
            <a:avLst>
              <a:gd name="adj1" fmla="val -71435"/>
              <a:gd name="adj2" fmla="val -419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Komu je grad nudil zatočišče ob nevarnostih?</a:t>
            </a:r>
          </a:p>
        </p:txBody>
      </p:sp>
      <p:sp>
        <p:nvSpPr>
          <p:cNvPr id="18" name="Oblak 17"/>
          <p:cNvSpPr/>
          <p:nvPr/>
        </p:nvSpPr>
        <p:spPr>
          <a:xfrm>
            <a:off x="10048005" y="2725115"/>
            <a:ext cx="1943100" cy="997527"/>
          </a:xfrm>
          <a:prstGeom prst="cloudCallout">
            <a:avLst>
              <a:gd name="adj1" fmla="val -75913"/>
              <a:gd name="adj2" fmla="val 572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Kdo je bival na gradu?</a:t>
            </a:r>
          </a:p>
        </p:txBody>
      </p:sp>
      <p:sp>
        <p:nvSpPr>
          <p:cNvPr id="19" name="Oblak 18"/>
          <p:cNvSpPr/>
          <p:nvPr/>
        </p:nvSpPr>
        <p:spPr>
          <a:xfrm>
            <a:off x="271721" y="5098094"/>
            <a:ext cx="1943100" cy="997527"/>
          </a:xfrm>
          <a:prstGeom prst="cloudCallout">
            <a:avLst>
              <a:gd name="adj1" fmla="val 85049"/>
              <a:gd name="adj2" fmla="val -104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S čim so jih zavarovali?</a:t>
            </a:r>
          </a:p>
        </p:txBody>
      </p:sp>
    </p:spTree>
    <p:extLst>
      <p:ext uri="{BB962C8B-B14F-4D97-AF65-F5344CB8AC3E}">
        <p14:creationId xmlns:p14="http://schemas.microsoft.com/office/powerpoint/2010/main" val="33803313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303170" y="270810"/>
            <a:ext cx="6845775" cy="4810345"/>
            <a:chOff x="303170" y="270810"/>
            <a:chExt cx="6374883" cy="4503861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170" y="1516788"/>
              <a:ext cx="6374883" cy="3257883"/>
            </a:xfrm>
            <a:prstGeom prst="rect">
              <a:avLst/>
            </a:prstGeom>
          </p:spPr>
        </p:pic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055" y="270810"/>
              <a:ext cx="4127125" cy="1245978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>
            <a:off x="3179618" y="304653"/>
            <a:ext cx="8621733" cy="6084760"/>
            <a:chOff x="3179618" y="304653"/>
            <a:chExt cx="8621733" cy="608476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565" y="304653"/>
              <a:ext cx="4295786" cy="6084760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9618" y="5465489"/>
              <a:ext cx="4399660" cy="923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4877" y="167980"/>
            <a:ext cx="6858000" cy="78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2. </a:t>
            </a:r>
            <a:r>
              <a:rPr lang="sl-SI" sz="3200" b="1" dirty="0"/>
              <a:t>Kakšno je bilo življenje kmetov?</a:t>
            </a:r>
          </a:p>
        </p:txBody>
      </p:sp>
      <p:sp>
        <p:nvSpPr>
          <p:cNvPr id="17" name="Oblak 16"/>
          <p:cNvSpPr/>
          <p:nvPr/>
        </p:nvSpPr>
        <p:spPr>
          <a:xfrm>
            <a:off x="8803013" y="2438280"/>
            <a:ext cx="2248080" cy="1497234"/>
          </a:xfrm>
          <a:prstGeom prst="cloudCallout">
            <a:avLst>
              <a:gd name="adj1" fmla="val -85301"/>
              <a:gd name="adj2" fmla="val -156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Kaj so imeli v svoji lasti?</a:t>
            </a:r>
          </a:p>
        </p:txBody>
      </p:sp>
      <p:sp>
        <p:nvSpPr>
          <p:cNvPr id="18" name="Oblak 17"/>
          <p:cNvSpPr/>
          <p:nvPr/>
        </p:nvSpPr>
        <p:spPr>
          <a:xfrm>
            <a:off x="8343896" y="993164"/>
            <a:ext cx="1943100" cy="997527"/>
          </a:xfrm>
          <a:prstGeom prst="cloudCallout">
            <a:avLst>
              <a:gd name="adj1" fmla="val -75913"/>
              <a:gd name="adj2" fmla="val 572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Kako so živeli?</a:t>
            </a:r>
          </a:p>
        </p:txBody>
      </p:sp>
      <p:sp>
        <p:nvSpPr>
          <p:cNvPr id="19" name="Oblak 18"/>
          <p:cNvSpPr/>
          <p:nvPr/>
        </p:nvSpPr>
        <p:spPr>
          <a:xfrm>
            <a:off x="504864" y="3388506"/>
            <a:ext cx="2202321" cy="1406615"/>
          </a:xfrm>
          <a:prstGeom prst="cloudCallout">
            <a:avLst>
              <a:gd name="adj1" fmla="val 70947"/>
              <a:gd name="adj2" fmla="val -330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Več kmečkih koč je tvorilo vas.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13" y="1464425"/>
            <a:ext cx="4641301" cy="3164800"/>
          </a:xfrm>
          <a:prstGeom prst="rect">
            <a:avLst/>
          </a:prstGeom>
        </p:spPr>
      </p:pic>
      <p:sp>
        <p:nvSpPr>
          <p:cNvPr id="10" name="Oblak 9"/>
          <p:cNvSpPr/>
          <p:nvPr/>
        </p:nvSpPr>
        <p:spPr>
          <a:xfrm>
            <a:off x="228601" y="1242546"/>
            <a:ext cx="2196113" cy="1496291"/>
          </a:xfrm>
          <a:prstGeom prst="cloudCallout">
            <a:avLst>
              <a:gd name="adj1" fmla="val 74889"/>
              <a:gd name="adj2" fmla="val 354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Kakšna so bila njihova bivališča?</a:t>
            </a:r>
          </a:p>
        </p:txBody>
      </p:sp>
      <p:sp>
        <p:nvSpPr>
          <p:cNvPr id="8" name="Pergament 2 7"/>
          <p:cNvSpPr/>
          <p:nvPr/>
        </p:nvSpPr>
        <p:spPr>
          <a:xfrm>
            <a:off x="2551672" y="5127988"/>
            <a:ext cx="6124382" cy="1402773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ODVISNOST OD FEVDALCA</a:t>
            </a:r>
          </a:p>
          <a:p>
            <a:pPr algn="ctr"/>
            <a:r>
              <a:rPr lang="sl-SI" b="1" dirty="0"/>
              <a:t>Kmetje brez dovoljenja fevdalca niso smeli zapustiti kmetije ali se poročiti.</a:t>
            </a:r>
          </a:p>
        </p:txBody>
      </p:sp>
      <p:sp>
        <p:nvSpPr>
          <p:cNvPr id="15" name="Oblak 14"/>
          <p:cNvSpPr/>
          <p:nvPr/>
        </p:nvSpPr>
        <p:spPr>
          <a:xfrm>
            <a:off x="8343896" y="4130461"/>
            <a:ext cx="1943100" cy="997527"/>
          </a:xfrm>
          <a:prstGeom prst="cloudCallout">
            <a:avLst>
              <a:gd name="adj1" fmla="val -70565"/>
              <a:gd name="adj2" fmla="val -447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Kakšna je bila prehrana?</a:t>
            </a:r>
          </a:p>
        </p:txBody>
      </p:sp>
    </p:spTree>
    <p:extLst>
      <p:ext uri="{BB962C8B-B14F-4D97-AF65-F5344CB8AC3E}">
        <p14:creationId xmlns:p14="http://schemas.microsoft.com/office/powerpoint/2010/main" val="11700370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8" y="3069725"/>
            <a:ext cx="1556820" cy="345767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5" y="327465"/>
            <a:ext cx="3974977" cy="22336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518" y="327465"/>
            <a:ext cx="6012423" cy="28953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882" y="3770350"/>
            <a:ext cx="7439021" cy="2781179"/>
          </a:xfrm>
          <a:prstGeom prst="rect">
            <a:avLst/>
          </a:prstGeom>
        </p:spPr>
      </p:pic>
      <p:sp>
        <p:nvSpPr>
          <p:cNvPr id="7" name="Oblak 6"/>
          <p:cNvSpPr/>
          <p:nvPr/>
        </p:nvSpPr>
        <p:spPr>
          <a:xfrm>
            <a:off x="1891146" y="4041532"/>
            <a:ext cx="1880754" cy="891582"/>
          </a:xfrm>
          <a:prstGeom prst="cloudCallout">
            <a:avLst>
              <a:gd name="adj1" fmla="val -45142"/>
              <a:gd name="adj2" fmla="val 741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Kako so bili oblečeni?</a:t>
            </a:r>
          </a:p>
        </p:txBody>
      </p:sp>
      <p:sp>
        <p:nvSpPr>
          <p:cNvPr id="8" name="Oblak 7"/>
          <p:cNvSpPr/>
          <p:nvPr/>
        </p:nvSpPr>
        <p:spPr>
          <a:xfrm>
            <a:off x="2150918" y="5545403"/>
            <a:ext cx="1984663" cy="1111828"/>
          </a:xfrm>
          <a:prstGeom prst="cloudCallout">
            <a:avLst>
              <a:gd name="adj1" fmla="val 71837"/>
              <a:gd name="adj2" fmla="val -253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Kdo je poskrbel za obleko?</a:t>
            </a:r>
          </a:p>
        </p:txBody>
      </p:sp>
      <p:sp>
        <p:nvSpPr>
          <p:cNvPr id="9" name="Oblak 8"/>
          <p:cNvSpPr/>
          <p:nvPr/>
        </p:nvSpPr>
        <p:spPr>
          <a:xfrm>
            <a:off x="2150918" y="2719927"/>
            <a:ext cx="1984663" cy="887527"/>
          </a:xfrm>
          <a:prstGeom prst="cloudCallout">
            <a:avLst>
              <a:gd name="adj1" fmla="val -28925"/>
              <a:gd name="adj2" fmla="val -733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Kdo je čuval otroke?</a:t>
            </a:r>
          </a:p>
        </p:txBody>
      </p:sp>
      <p:sp>
        <p:nvSpPr>
          <p:cNvPr id="10" name="Oblak 9"/>
          <p:cNvSpPr/>
          <p:nvPr/>
        </p:nvSpPr>
        <p:spPr>
          <a:xfrm>
            <a:off x="10016836" y="83127"/>
            <a:ext cx="2152200" cy="1444337"/>
          </a:xfrm>
          <a:prstGeom prst="cloudCallout">
            <a:avLst>
              <a:gd name="adj1" fmla="val -74444"/>
              <a:gd name="adj2" fmla="val 6256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Kdo je kmete nadziral pri delu?</a:t>
            </a:r>
          </a:p>
        </p:txBody>
      </p:sp>
    </p:spTree>
    <p:extLst>
      <p:ext uri="{BB962C8B-B14F-4D97-AF65-F5344CB8AC3E}">
        <p14:creationId xmlns:p14="http://schemas.microsoft.com/office/powerpoint/2010/main" val="133861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8" y="319482"/>
            <a:ext cx="6448604" cy="30263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91" y="3730088"/>
            <a:ext cx="6805682" cy="29073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7" y="4343151"/>
            <a:ext cx="3845277" cy="22940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984" y="1017395"/>
            <a:ext cx="3929577" cy="2432138"/>
          </a:xfrm>
          <a:prstGeom prst="rect">
            <a:avLst/>
          </a:prstGeom>
        </p:spPr>
      </p:pic>
      <p:sp>
        <p:nvSpPr>
          <p:cNvPr id="7" name="Pergament 2 6"/>
          <p:cNvSpPr/>
          <p:nvPr/>
        </p:nvSpPr>
        <p:spPr>
          <a:xfrm>
            <a:off x="7315925" y="139936"/>
            <a:ext cx="3844636" cy="7193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Kako so živeli plemiči?</a:t>
            </a:r>
          </a:p>
        </p:txBody>
      </p:sp>
      <p:sp>
        <p:nvSpPr>
          <p:cNvPr id="8" name="Pergament 2 7"/>
          <p:cNvSpPr/>
          <p:nvPr/>
        </p:nvSpPr>
        <p:spPr>
          <a:xfrm>
            <a:off x="802232" y="3449533"/>
            <a:ext cx="3491347" cy="78995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Kako so živeli kmetje?</a:t>
            </a:r>
          </a:p>
        </p:txBody>
      </p:sp>
    </p:spTree>
    <p:extLst>
      <p:ext uri="{BB962C8B-B14F-4D97-AF65-F5344CB8AC3E}">
        <p14:creationId xmlns:p14="http://schemas.microsoft.com/office/powerpoint/2010/main" val="37712262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142</Words>
  <Application>Microsoft Office PowerPoint</Application>
  <PresentationFormat>Širokozaslonsko</PresentationFormat>
  <Paragraphs>24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EVROPSKI ZGODNJI SREDNJI VEK: ponovno rojstvo Evrope</vt:lpstr>
      <vt:lpstr>1. Kakšno je bilo življenje plemičev?</vt:lpstr>
      <vt:lpstr>PowerPointova predstavitev</vt:lpstr>
      <vt:lpstr>2. Kakšno je bilo življenje kmetov?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Pačnik</dc:creator>
  <cp:lastModifiedBy>skrbnik</cp:lastModifiedBy>
  <cp:revision>55</cp:revision>
  <dcterms:created xsi:type="dcterms:W3CDTF">2014-08-20T15:10:51Z</dcterms:created>
  <dcterms:modified xsi:type="dcterms:W3CDTF">2020-04-13T15:45:29Z</dcterms:modified>
</cp:coreProperties>
</file>