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887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26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582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108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836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342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667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24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244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271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155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25EE-6112-45C1-B3B5-552FEA6EF806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CA962-9EFB-49A7-A8FF-3319BAF41F3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220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0460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GLOBALIZACIJA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 smtClean="0"/>
          </a:p>
          <a:p>
            <a:pPr algn="l"/>
            <a:r>
              <a:rPr lang="sl-SI" dirty="0" smtClean="0"/>
              <a:t>                                     DKE 8. razred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703" y="1933275"/>
            <a:ext cx="3700593" cy="64013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294" y="3793627"/>
            <a:ext cx="2162175" cy="21145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451" y="3731578"/>
            <a:ext cx="4257549" cy="22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0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DOBRE STRANI GLOBALIZACIJE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Globalizacija omogoča:</a:t>
            </a:r>
          </a:p>
          <a:p>
            <a:pPr marL="0" indent="0">
              <a:buNone/>
            </a:pPr>
            <a:r>
              <a:rPr lang="sl-SI" dirty="0" smtClean="0"/>
              <a:t>- spoznavanje in sodelovanje ljudi iz različnih delov sveta,</a:t>
            </a:r>
          </a:p>
          <a:p>
            <a:pPr marL="0" indent="0">
              <a:buNone/>
            </a:pPr>
            <a:r>
              <a:rPr lang="sl-SI" dirty="0" smtClean="0"/>
              <a:t>- strpnejše odnose (bolje se poznamo, lažje se razumemo …)</a:t>
            </a:r>
          </a:p>
          <a:p>
            <a:pPr>
              <a:buFontTx/>
              <a:buChar char="-"/>
            </a:pPr>
            <a:r>
              <a:rPr lang="sl-SI" dirty="0" smtClean="0"/>
              <a:t>lažji dostop do informacij, storitev, izdelkov iz </a:t>
            </a:r>
          </a:p>
          <a:p>
            <a:pPr marL="0" indent="0">
              <a:buNone/>
            </a:pPr>
            <a:r>
              <a:rPr lang="sl-SI" dirty="0" smtClean="0"/>
              <a:t>vsega sveta (odprto tržišče) – višji življenjski </a:t>
            </a:r>
          </a:p>
          <a:p>
            <a:pPr marL="0" indent="0">
              <a:buNone/>
            </a:pPr>
            <a:r>
              <a:rPr lang="sl-SI" dirty="0" smtClean="0"/>
              <a:t>standard ljudi</a:t>
            </a:r>
          </a:p>
          <a:p>
            <a:pPr marL="0" indent="0">
              <a:buNone/>
            </a:pPr>
            <a:r>
              <a:rPr lang="sl-SI" dirty="0" smtClean="0"/>
              <a:t>- povečana konkurenca,</a:t>
            </a:r>
          </a:p>
          <a:p>
            <a:pPr>
              <a:buFontTx/>
              <a:buChar char="-"/>
            </a:pPr>
            <a:r>
              <a:rPr lang="sl-SI" dirty="0" smtClean="0"/>
              <a:t>lažje reševanje problemov, npr. v zdravstvu, </a:t>
            </a:r>
          </a:p>
          <a:p>
            <a:pPr marL="0" indent="0">
              <a:buNone/>
            </a:pPr>
            <a:r>
              <a:rPr lang="sl-SI" dirty="0" smtClean="0"/>
              <a:t>znanosti …(npr. cel svet išče zdravilo za novi virus)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103" y="365125"/>
            <a:ext cx="2252800" cy="132699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1730" y="3443696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47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4CBC8"/>
          </a:solidFill>
        </p:spPr>
        <p:txBody>
          <a:bodyPr/>
          <a:lstStyle/>
          <a:p>
            <a:r>
              <a:rPr lang="sl-SI" dirty="0" smtClean="0"/>
              <a:t>SLABE STRANI GLOBALIZACIJE: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prevlado zahodne kulture in načina življenja (potrošništvo, ideali lepote,</a:t>
            </a:r>
          </a:p>
          <a:p>
            <a:pPr marL="0" indent="0">
              <a:buNone/>
            </a:pPr>
            <a:r>
              <a:rPr lang="sl-SI" dirty="0" smtClean="0"/>
              <a:t> blagovne znamke, vrednote ….)</a:t>
            </a:r>
          </a:p>
          <a:p>
            <a:pPr>
              <a:buFontTx/>
              <a:buChar char="-"/>
            </a:pPr>
            <a:r>
              <a:rPr lang="sl-SI" dirty="0" smtClean="0"/>
              <a:t>zamiranje lokalnih običajev, jezikov, blagovnih znamk</a:t>
            </a:r>
          </a:p>
          <a:p>
            <a:pPr marL="0" indent="0">
              <a:buNone/>
            </a:pPr>
            <a:r>
              <a:rPr lang="sl-SI" dirty="0" smtClean="0"/>
              <a:t> (</a:t>
            </a:r>
            <a:r>
              <a:rPr lang="sl-SI" dirty="0" err="1" smtClean="0"/>
              <a:t>npr</a:t>
            </a:r>
            <a:r>
              <a:rPr lang="sl-SI" dirty="0" smtClean="0"/>
              <a:t>: </a:t>
            </a:r>
            <a:r>
              <a:rPr lang="sl-SI" dirty="0" err="1" smtClean="0"/>
              <a:t>gregorjevo</a:t>
            </a:r>
            <a:r>
              <a:rPr lang="sl-SI" dirty="0" smtClean="0"/>
              <a:t> – valentinovo; manjšim jezikom grozi </a:t>
            </a:r>
          </a:p>
          <a:p>
            <a:pPr marL="0" indent="0">
              <a:buNone/>
            </a:pPr>
            <a:r>
              <a:rPr lang="sl-SI" dirty="0" smtClean="0"/>
              <a:t>izumrtje)</a:t>
            </a:r>
          </a:p>
          <a:p>
            <a:pPr>
              <a:buFontTx/>
              <a:buChar char="-"/>
            </a:pPr>
            <a:r>
              <a:rPr lang="sl-SI" dirty="0" smtClean="0"/>
              <a:t>gospodarska odvisnost manj razvitih </a:t>
            </a:r>
          </a:p>
          <a:p>
            <a:pPr marL="0" indent="0">
              <a:buNone/>
            </a:pPr>
            <a:r>
              <a:rPr lang="sl-SI" dirty="0" smtClean="0"/>
              <a:t>območij od razvitejših,</a:t>
            </a:r>
          </a:p>
          <a:p>
            <a:pPr marL="0" indent="0">
              <a:buNone/>
            </a:pPr>
            <a:r>
              <a:rPr lang="sl-SI" dirty="0" smtClean="0"/>
              <a:t>- povečevanje razlik med bogatimi in revnimi,</a:t>
            </a:r>
          </a:p>
          <a:p>
            <a:pPr>
              <a:buFontTx/>
              <a:buChar char="-"/>
            </a:pPr>
            <a:r>
              <a:rPr lang="sl-SI" dirty="0" smtClean="0"/>
              <a:t>lažje prehajanje negativnih vplivov med okolji (davčne oaze, pandemije,</a:t>
            </a:r>
          </a:p>
          <a:p>
            <a:pPr marL="0" indent="0">
              <a:buNone/>
            </a:pPr>
            <a:r>
              <a:rPr lang="sl-SI" dirty="0" smtClean="0"/>
              <a:t> organiziran kriminal, izkoriščanje delavcev …)</a:t>
            </a:r>
          </a:p>
          <a:p>
            <a:pPr marL="0" indent="0">
              <a:buNone/>
            </a:pPr>
            <a:r>
              <a:rPr lang="sl-SI" dirty="0" smtClean="0"/>
              <a:t>-povečanje onesnaževanja zraka, prsti, vode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778" y="365125"/>
            <a:ext cx="2252799" cy="132699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9942" y="2734492"/>
            <a:ext cx="3716838" cy="23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4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l-SI" dirty="0" smtClean="0"/>
              <a:t>Primer tekstilne tovarne Mura - kako je globalizacija vplivala na poslovanje podjetja.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1" y="1825625"/>
            <a:ext cx="5527766" cy="41571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Zaradi selitve tekstilne industrije v države tretjega sveta je mnogo podjetij ostalo brez dela. Ker v „novih“ tekstilnih tovarnah delavec zasluži le nekaj centov na uro so posledično tekstilni izdelki cenejši kot izdelki narejeni drugod v (Sloveniji - Mura). </a:t>
            </a:r>
          </a:p>
          <a:p>
            <a:pPr marL="0" indent="0">
              <a:buNone/>
            </a:pPr>
            <a:r>
              <a:rPr lang="sl-SI" dirty="0" smtClean="0"/>
              <a:t>Tekstilne delavke v tovarni Mura so bile izvrstne, a v primerjavi z delovno silo v Aziji občutno dražje </a:t>
            </a:r>
            <a:r>
              <a:rPr lang="sl-SI" sz="2100" dirty="0" smtClean="0"/>
              <a:t>(poleg plače imamo z zakonom določeno minimalno plačo, plačane potne stroške, malico, regres, bolniško odsotnost…). </a:t>
            </a:r>
          </a:p>
          <a:p>
            <a:pPr marL="0" indent="0">
              <a:buNone/>
            </a:pPr>
            <a:r>
              <a:rPr lang="sl-SI" dirty="0" smtClean="0"/>
              <a:t>Podjetje je kljub kvaliteti in državni pomoči šlo v stečaj.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177" y="1920104"/>
            <a:ext cx="49530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7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l-SI" dirty="0" smtClean="0"/>
              <a:t>PRIMER: Raba angleščine </a:t>
            </a:r>
            <a:br>
              <a:rPr lang="sl-SI" dirty="0" smtClean="0"/>
            </a:br>
            <a:r>
              <a:rPr lang="sl-SI" dirty="0" smtClean="0"/>
              <a:t>ugotovimo lahko tako +, kot - 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5247" y="2021777"/>
            <a:ext cx="2631392" cy="1554589"/>
          </a:xfrm>
          <a:prstGeom prst="rect">
            <a:avLst/>
          </a:prstGeom>
        </p:spPr>
      </p:pic>
      <p:sp>
        <p:nvSpPr>
          <p:cNvPr id="4" name="Zaobljen pravokotni oblaček 3"/>
          <p:cNvSpPr/>
          <p:nvPr/>
        </p:nvSpPr>
        <p:spPr>
          <a:xfrm>
            <a:off x="1001485" y="3927566"/>
            <a:ext cx="3640183" cy="1428206"/>
          </a:xfrm>
          <a:prstGeom prst="wedgeRoundRectCallout">
            <a:avLst>
              <a:gd name="adj1" fmla="val 71982"/>
              <a:gd name="adj2" fmla="val -12433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mtClean="0"/>
              <a:t>Ljudem iz različnih držav omogoča medsebojno sporazumevanje</a:t>
            </a:r>
            <a:endParaRPr lang="sl-SI"/>
          </a:p>
        </p:txBody>
      </p:sp>
      <p:sp>
        <p:nvSpPr>
          <p:cNvPr id="5" name="Zaobljen pravokotni oblaček 4"/>
          <p:cNvSpPr/>
          <p:nvPr/>
        </p:nvSpPr>
        <p:spPr>
          <a:xfrm>
            <a:off x="6766560" y="4084321"/>
            <a:ext cx="4241075" cy="1271451"/>
          </a:xfrm>
          <a:prstGeom prst="wedgeRoundRectCallout">
            <a:avLst>
              <a:gd name="adj1" fmla="val -50150"/>
              <a:gd name="adj2" fmla="val -14423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mtClean="0"/>
              <a:t>Narodi so v neenakopravnem položaju (prednost za tiste, ki jim je angl. materni jezik).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450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298</Words>
  <Application>Microsoft Office PowerPoint</Application>
  <PresentationFormat>Širokozaslonsko</PresentationFormat>
  <Paragraphs>34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  GLOBALIZACIJA  </vt:lpstr>
      <vt:lpstr> DOBRE STRANI GLOBALIZACIJE </vt:lpstr>
      <vt:lpstr>SLABE STRANI GLOBALIZACIJE:</vt:lpstr>
      <vt:lpstr>Primer tekstilne tovarne Mura - kako je globalizacija vplivala na poslovanje podjetja.</vt:lpstr>
      <vt:lpstr>PRIMER: Raba angleščine  ugotovimo lahko tako +, kot - 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GLOBALIZACIJA</dc:title>
  <dc:creator>skrbnik</dc:creator>
  <cp:lastModifiedBy>skrbnik</cp:lastModifiedBy>
  <cp:revision>8</cp:revision>
  <dcterms:created xsi:type="dcterms:W3CDTF">2020-04-20T09:59:17Z</dcterms:created>
  <dcterms:modified xsi:type="dcterms:W3CDTF">2020-04-20T10:40:08Z</dcterms:modified>
</cp:coreProperties>
</file>