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303030"/>
    <a:srgbClr val="FF0000"/>
    <a:srgbClr val="C00000"/>
    <a:srgbClr val="232323"/>
    <a:srgbClr val="080808"/>
    <a:srgbClr val="FFCC66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2228EB-C901-405C-AAB5-0383BC919E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35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952306-FCAF-4DC4-8A75-1C5EA66B368E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C1C1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63B9-887F-4CDF-BA5C-B5CA5E761B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19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5323-C817-43D5-8606-2901F58A3B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0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84A-D440-46B7-9BA1-4F40980C86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98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B1F5-B502-4BBF-88F9-B120E8205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277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3525-D622-4389-BD5D-FBAF33F62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107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4D7B-68FB-43B9-BFDE-1364665D48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6798A-B95C-4D2D-8EF8-C3842AB0FD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188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9CA7-AAB1-4A82-8C65-4825B6FCE4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1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C5AB-CBD1-43F6-BA22-FBFCDD461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0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B286-8EDA-4AA8-9875-1310824F43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964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C3F8D-566D-4032-8A86-75146FBAB5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173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4BB2-0C1F-4D9F-B5CD-DAB209B178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10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5BB8-95EE-4D56-ACD1-590452935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61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03030"/>
                </a:solidFill>
              </a:defRPr>
            </a:lvl1pPr>
          </a:lstStyle>
          <a:p>
            <a:pPr>
              <a:defRPr/>
            </a:pPr>
            <a:fld id="{CFB905F2-D40F-47D3-90F3-A63F94FCA9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03030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0303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03030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03030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03030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3030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KAKO JE DUNAJSKI KONGRES</a:t>
            </a:r>
            <a:br>
              <a:rPr lang="sl-SI" sz="3600" dirty="0" smtClean="0"/>
            </a:br>
            <a:r>
              <a:rPr lang="sl-SI" sz="3600" dirty="0" smtClean="0"/>
              <a:t>PREUREDIL EVROPO – navodila za delo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27" y="1973875"/>
            <a:ext cx="6279998" cy="39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7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9563" y="5010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1. Preberite besedilo v učbeniku na straneh 88-89 in si oglejte </a:t>
            </a:r>
            <a:r>
              <a:rPr lang="sl-SI" sz="2000" b="1" dirty="0" err="1"/>
              <a:t>Power</a:t>
            </a:r>
            <a:r>
              <a:rPr lang="sl-SI" sz="2000" b="1" dirty="0"/>
              <a:t> </a:t>
            </a:r>
            <a:r>
              <a:rPr lang="sl-SI" sz="2000" b="1" dirty="0" err="1"/>
              <a:t>Point</a:t>
            </a:r>
            <a:r>
              <a:rPr lang="sl-SI" sz="2000" b="1" dirty="0"/>
              <a:t>.</a:t>
            </a:r>
          </a:p>
          <a:p>
            <a:pPr marL="0" indent="0">
              <a:buNone/>
            </a:pPr>
            <a:r>
              <a:rPr lang="sl-SI" sz="2000" b="1" dirty="0"/>
              <a:t>2. Prisluhnite razlagi o dunajskem kongresu.</a:t>
            </a:r>
          </a:p>
          <a:p>
            <a:pPr marL="0" indent="0">
              <a:buNone/>
            </a:pPr>
            <a:r>
              <a:rPr lang="sl-SI" sz="2000" b="1" dirty="0"/>
              <a:t>3. Vaša naloga se je preleviti v novinarja, ki poroča z Dunajskega kongresa. </a:t>
            </a:r>
            <a:r>
              <a:rPr lang="sl-SI" sz="2000" b="1" dirty="0">
                <a:solidFill>
                  <a:srgbClr val="C00000"/>
                </a:solidFill>
              </a:rPr>
              <a:t>Napisali boste novico za časopis – v kateri poročate:</a:t>
            </a:r>
          </a:p>
          <a:p>
            <a:pPr marL="0" indent="0">
              <a:buNone/>
            </a:pPr>
            <a:r>
              <a:rPr lang="sl-SI" sz="2000" b="1" dirty="0"/>
              <a:t>- kdo se je sestal na Dunaju (katere države) in kdo jih je gostil</a:t>
            </a:r>
          </a:p>
          <a:p>
            <a:pPr marL="0" indent="0">
              <a:buNone/>
            </a:pPr>
            <a:r>
              <a:rPr lang="sl-SI" sz="2000" b="1" dirty="0"/>
              <a:t>- od kdaj do kdaj je kongres trajal</a:t>
            </a:r>
          </a:p>
          <a:p>
            <a:pPr marL="0" indent="0">
              <a:buNone/>
            </a:pPr>
            <a:r>
              <a:rPr lang="sl-SI" sz="2000" b="1" dirty="0"/>
              <a:t>- zakaj so se sestali (namen)</a:t>
            </a:r>
          </a:p>
          <a:p>
            <a:pPr marL="0" indent="0">
              <a:buNone/>
            </a:pPr>
            <a:r>
              <a:rPr lang="sl-SI" sz="2000" b="1" dirty="0"/>
              <a:t>- o novem zemljevidu Evrope (predvsem o ozemlju, ki ga je dobila Avstrijska monarhija)</a:t>
            </a:r>
          </a:p>
          <a:p>
            <a:pPr marL="0" indent="0">
              <a:buNone/>
            </a:pPr>
            <a:r>
              <a:rPr lang="sl-SI" sz="2000" b="1" dirty="0"/>
              <a:t>- kaj so sklenili udeleženci kongresa</a:t>
            </a:r>
          </a:p>
          <a:p>
            <a:pPr marL="0" indent="0">
              <a:buNone/>
            </a:pPr>
            <a:r>
              <a:rPr lang="sl-SI" sz="2000" b="1" dirty="0"/>
              <a:t>Dodajte še rumeno novico/zanimivost o dogajanju ob kongresu (plesi, družabno življenje, Metternich</a:t>
            </a:r>
            <a:r>
              <a:rPr lang="sl-SI" sz="2000" b="1" dirty="0" smtClean="0"/>
              <a:t>)</a:t>
            </a:r>
            <a:endParaRPr lang="sl-SI" sz="2000" b="1" dirty="0"/>
          </a:p>
          <a:p>
            <a:pPr marL="0" indent="0">
              <a:buNone/>
            </a:pPr>
            <a:r>
              <a:rPr lang="sl-SI" sz="2000" b="1" dirty="0">
                <a:solidFill>
                  <a:srgbClr val="C00000"/>
                </a:solidFill>
              </a:rPr>
              <a:t>Novico pripnite v spletno učilnico </a:t>
            </a:r>
            <a:r>
              <a:rPr lang="sl-SI" sz="2000" b="1" dirty="0" err="1">
                <a:solidFill>
                  <a:srgbClr val="C00000"/>
                </a:solidFill>
              </a:rPr>
              <a:t>xooltime</a:t>
            </a:r>
            <a:r>
              <a:rPr lang="sl-SI" sz="2000" b="1" dirty="0">
                <a:solidFill>
                  <a:srgbClr val="C00000"/>
                </a:solidFill>
              </a:rPr>
              <a:t> do petka, 17. aprila, </a:t>
            </a:r>
            <a:r>
              <a:rPr lang="sl-SI" sz="2000" b="1" dirty="0" smtClean="0">
                <a:solidFill>
                  <a:srgbClr val="C00000"/>
                </a:solidFill>
              </a:rPr>
              <a:t>zvečer. </a:t>
            </a:r>
          </a:p>
          <a:p>
            <a:pPr marL="0" indent="0">
              <a:buNone/>
            </a:pPr>
            <a:r>
              <a:rPr lang="sl-SI" sz="2000" b="1" dirty="0" smtClean="0">
                <a:solidFill>
                  <a:srgbClr val="C00000"/>
                </a:solidFill>
              </a:rPr>
              <a:t>Kot predlogo lahko uporabiš novico v naslednjem </a:t>
            </a:r>
            <a:r>
              <a:rPr lang="sl-SI" sz="2000" b="1" dirty="0" err="1" smtClean="0">
                <a:solidFill>
                  <a:srgbClr val="C00000"/>
                </a:solidFill>
              </a:rPr>
              <a:t>slidu</a:t>
            </a:r>
            <a:r>
              <a:rPr lang="sl-SI" sz="2000" b="1" dirty="0" smtClean="0">
                <a:solidFill>
                  <a:srgbClr val="C00000"/>
                </a:solidFill>
              </a:rPr>
              <a:t>, ki ga lahko spreminjaš in nato shraniš kot sliko.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0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155700"/>
            <a:ext cx="9144000" cy="0"/>
          </a:xfrm>
          <a:prstGeom prst="line">
            <a:avLst/>
          </a:prstGeom>
          <a:ln>
            <a:solidFill>
              <a:srgbClr val="1C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509713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46225"/>
            <a:ext cx="9144000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3642155" y="1192213"/>
            <a:ext cx="1691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 smtClean="0">
                <a:solidFill>
                  <a:srgbClr val="1C1C1C"/>
                </a:solidFill>
              </a:rPr>
              <a:t>Sreda, 10. maj 1815</a:t>
            </a:r>
            <a:endParaRPr lang="en-GB" altLang="en-US" sz="1400" b="1" dirty="0">
              <a:solidFill>
                <a:srgbClr val="1C1C1C"/>
              </a:solidFill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31764" y="1222375"/>
            <a:ext cx="14291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200" b="1" dirty="0" smtClean="0">
                <a:solidFill>
                  <a:srgbClr val="1C1C1C"/>
                </a:solidFill>
              </a:rPr>
              <a:t>Številka 14</a:t>
            </a:r>
            <a:endParaRPr lang="en-GB" altLang="en-US" sz="1200" b="1" dirty="0">
              <a:solidFill>
                <a:srgbClr val="1C1C1C"/>
              </a:solidFill>
            </a:endParaRP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7287491" y="1217613"/>
            <a:ext cx="1627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l-SI" altLang="en-US" sz="1200" b="1" dirty="0" smtClean="0">
                <a:solidFill>
                  <a:srgbClr val="1C1C1C"/>
                </a:solidFill>
              </a:rPr>
              <a:t>Cena 5 goldinarjev</a:t>
            </a:r>
            <a:endParaRPr lang="en-GB" altLang="en-US" sz="1400" b="1" dirty="0">
              <a:solidFill>
                <a:srgbClr val="1C1C1C"/>
              </a:solidFill>
            </a:endParaRPr>
          </a:p>
        </p:txBody>
      </p:sp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-84929" y="1647032"/>
            <a:ext cx="9132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4400" b="1" dirty="0" smtClean="0">
                <a:solidFill>
                  <a:srgbClr val="1C1C1C"/>
                </a:solidFill>
              </a:rPr>
              <a:t>CEL DUNAJ SE ZABAVA</a:t>
            </a:r>
            <a:endParaRPr lang="en-GB" altLang="en-US" sz="4400" b="1" dirty="0">
              <a:solidFill>
                <a:srgbClr val="1C1C1C"/>
              </a:solidFill>
            </a:endParaRP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165101" y="2627313"/>
            <a:ext cx="16970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l-SI" altLang="en-US" sz="1400" dirty="0" smtClean="0">
                <a:solidFill>
                  <a:srgbClr val="1C1C1C"/>
                </a:solidFill>
              </a:rPr>
              <a:t>Dunaj – v glavnem mestu naše monarhije so se na povabilo zunanjega ministra </a:t>
            </a:r>
            <a:r>
              <a:rPr lang="sl-SI" altLang="en-US" sz="1400" dirty="0" smtClean="0">
                <a:solidFill>
                  <a:srgbClr val="1C1C1C"/>
                </a:solidFill>
              </a:rPr>
              <a:t>kneza </a:t>
            </a:r>
            <a:r>
              <a:rPr lang="sl-SI" altLang="en-US" sz="1400" dirty="0" smtClean="0">
                <a:solidFill>
                  <a:srgbClr val="1C1C1C"/>
                </a:solidFill>
              </a:rPr>
              <a:t>Metternicha sestali najpomembnejši vladarji</a:t>
            </a:r>
            <a:r>
              <a:rPr lang="sl-SI" altLang="en-US" sz="1400" dirty="0">
                <a:solidFill>
                  <a:srgbClr val="1C1C1C"/>
                </a:solidFill>
              </a:rPr>
              <a:t> </a:t>
            </a:r>
            <a:r>
              <a:rPr lang="sl-SI" altLang="en-US" sz="1400" dirty="0" smtClean="0">
                <a:solidFill>
                  <a:srgbClr val="1C1C1C"/>
                </a:solidFill>
              </a:rPr>
              <a:t>Evrope, da bi Evropo po padcu Napoleona obnovili in zagotovili trajen mir in ravno ...</a:t>
            </a:r>
            <a:endParaRPr lang="en-GB" altLang="en-US" sz="1400" dirty="0">
              <a:solidFill>
                <a:srgbClr val="1C1C1C"/>
              </a:solidFill>
            </a:endParaRPr>
          </a:p>
        </p:txBody>
      </p:sp>
      <p:sp>
        <p:nvSpPr>
          <p:cNvPr id="3082" name="TextBox 16"/>
          <p:cNvSpPr txBox="1">
            <a:spLocks noChangeArrowheads="1"/>
          </p:cNvSpPr>
          <p:nvPr/>
        </p:nvSpPr>
        <p:spPr bwMode="auto">
          <a:xfrm>
            <a:off x="1974850" y="2628900"/>
            <a:ext cx="1589088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 err="1">
                <a:solidFill>
                  <a:srgbClr val="1C1C1C"/>
                </a:solidFill>
              </a:rPr>
              <a:t>Dolor</a:t>
            </a:r>
            <a:r>
              <a:rPr lang="en-GB" altLang="en-US" sz="1600" b="1" dirty="0">
                <a:solidFill>
                  <a:srgbClr val="1C1C1C"/>
                </a:solidFill>
              </a:rPr>
              <a:t> sit </a:t>
            </a:r>
            <a:r>
              <a:rPr lang="en-GB" altLang="en-US" sz="1600" b="1" dirty="0" err="1">
                <a:solidFill>
                  <a:srgbClr val="1C1C1C"/>
                </a:solidFill>
              </a:rPr>
              <a:t>amet</a:t>
            </a:r>
            <a:r>
              <a:rPr lang="en-GB" altLang="en-US" sz="1600" b="1" dirty="0">
                <a:solidFill>
                  <a:srgbClr val="1C1C1C"/>
                </a:solidFill>
              </a:rPr>
              <a:t>, </a:t>
            </a:r>
            <a:r>
              <a:rPr lang="en-GB" altLang="en-US" sz="1600" b="1" dirty="0" err="1">
                <a:solidFill>
                  <a:srgbClr val="1C1C1C"/>
                </a:solidFill>
              </a:rPr>
              <a:t>consectetuer</a:t>
            </a:r>
            <a:r>
              <a:rPr lang="en-GB" altLang="en-US" sz="1600" b="1" dirty="0">
                <a:solidFill>
                  <a:srgbClr val="1C1C1C"/>
                </a:solidFill>
              </a:rPr>
              <a:t> </a:t>
            </a:r>
            <a:r>
              <a:rPr lang="en-GB" altLang="en-US" sz="1600" b="1" dirty="0" err="1">
                <a:solidFill>
                  <a:srgbClr val="1C1C1C"/>
                </a:solidFill>
              </a:rPr>
              <a:t>adipiscing</a:t>
            </a:r>
            <a:r>
              <a:rPr lang="en-GB" altLang="en-US" sz="1600" b="1" dirty="0">
                <a:solidFill>
                  <a:srgbClr val="1C1C1C"/>
                </a:solidFill>
              </a:rPr>
              <a:t> </a:t>
            </a:r>
            <a:r>
              <a:rPr lang="en-GB" altLang="en-US" sz="1600" b="1" dirty="0" err="1">
                <a:solidFill>
                  <a:srgbClr val="1C1C1C"/>
                </a:solidFill>
              </a:rPr>
              <a:t>elit</a:t>
            </a:r>
            <a:r>
              <a:rPr lang="en-GB" altLang="en-US" sz="1600" b="1" dirty="0">
                <a:solidFill>
                  <a:srgbClr val="1C1C1C"/>
                </a:solidFill>
              </a:rPr>
              <a:t>.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Aenean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commodo</a:t>
            </a:r>
            <a:r>
              <a:rPr lang="en-GB" altLang="en-US" sz="1100" dirty="0">
                <a:solidFill>
                  <a:srgbClr val="1C1C1C"/>
                </a:solidFill>
              </a:rPr>
              <a:t> ligula </a:t>
            </a:r>
            <a:r>
              <a:rPr lang="en-GB" altLang="en-US" sz="1100" dirty="0" err="1">
                <a:solidFill>
                  <a:srgbClr val="1C1C1C"/>
                </a:solidFill>
              </a:rPr>
              <a:t>eget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dolor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Aenean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massa</a:t>
            </a:r>
            <a:r>
              <a:rPr lang="en-GB" altLang="en-US" sz="1100" dirty="0">
                <a:solidFill>
                  <a:srgbClr val="1C1C1C"/>
                </a:solidFill>
              </a:rPr>
              <a:t>. Cum </a:t>
            </a:r>
            <a:r>
              <a:rPr lang="en-GB" altLang="en-US" sz="1100" dirty="0" err="1">
                <a:solidFill>
                  <a:srgbClr val="1C1C1C"/>
                </a:solidFill>
              </a:rPr>
              <a:t>sociis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natoque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penatibus</a:t>
            </a:r>
            <a:r>
              <a:rPr lang="en-GB" altLang="en-US" sz="1100" dirty="0">
                <a:solidFill>
                  <a:srgbClr val="1C1C1C"/>
                </a:solidFill>
              </a:rPr>
              <a:t> et </a:t>
            </a:r>
            <a:r>
              <a:rPr lang="en-GB" altLang="en-US" sz="1100" dirty="0" err="1">
                <a:solidFill>
                  <a:srgbClr val="1C1C1C"/>
                </a:solidFill>
              </a:rPr>
              <a:t>magnis</a:t>
            </a:r>
            <a:r>
              <a:rPr lang="en-GB" altLang="en-US" sz="1100" dirty="0">
                <a:solidFill>
                  <a:srgbClr val="1C1C1C"/>
                </a:solidFill>
              </a:rPr>
              <a:t> dis parturient </a:t>
            </a:r>
            <a:r>
              <a:rPr lang="en-GB" altLang="en-US" sz="1100" dirty="0" err="1">
                <a:solidFill>
                  <a:srgbClr val="1C1C1C"/>
                </a:solidFill>
              </a:rPr>
              <a:t>montes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nascetur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ridiculus</a:t>
            </a:r>
            <a:r>
              <a:rPr lang="en-GB" altLang="en-US" sz="1100" dirty="0">
                <a:solidFill>
                  <a:srgbClr val="1C1C1C"/>
                </a:solidFill>
              </a:rPr>
              <a:t> mus. </a:t>
            </a:r>
            <a:r>
              <a:rPr lang="en-GB" altLang="en-US" sz="1100" dirty="0" err="1">
                <a:solidFill>
                  <a:srgbClr val="1C1C1C"/>
                </a:solidFill>
              </a:rPr>
              <a:t>Donec</a:t>
            </a:r>
            <a:r>
              <a:rPr lang="en-GB" altLang="en-US" sz="1100" dirty="0">
                <a:solidFill>
                  <a:srgbClr val="1C1C1C"/>
                </a:solidFill>
              </a:rPr>
              <a:t> quam </a:t>
            </a:r>
            <a:r>
              <a:rPr lang="en-GB" altLang="en-US" sz="1100" dirty="0" err="1">
                <a:solidFill>
                  <a:srgbClr val="1C1C1C"/>
                </a:solidFill>
              </a:rPr>
              <a:t>felis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ultricies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nec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pellentesque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eu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pretium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quis</a:t>
            </a:r>
            <a:r>
              <a:rPr lang="en-GB" altLang="en-US" sz="1100" dirty="0">
                <a:solidFill>
                  <a:srgbClr val="1C1C1C"/>
                </a:solidFill>
              </a:rPr>
              <a:t>, sem. </a:t>
            </a:r>
            <a:r>
              <a:rPr lang="en-GB" altLang="en-US" sz="1100" dirty="0" err="1">
                <a:solidFill>
                  <a:srgbClr val="1C1C1C"/>
                </a:solidFill>
              </a:rPr>
              <a:t>Nulla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consequat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massa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quis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enim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Donec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pede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justo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fringilla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vel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aliquet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nec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vulputate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eget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arcu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Etiam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ultricies</a:t>
            </a:r>
            <a:r>
              <a:rPr lang="en-GB" altLang="en-US" sz="1100" dirty="0">
                <a:solidFill>
                  <a:srgbClr val="1C1C1C"/>
                </a:solidFill>
              </a:rPr>
              <a:t> nisi </a:t>
            </a:r>
            <a:r>
              <a:rPr lang="en-GB" altLang="en-US" sz="1100" dirty="0" err="1">
                <a:solidFill>
                  <a:srgbClr val="1C1C1C"/>
                </a:solidFill>
              </a:rPr>
              <a:t>vel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augue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Curabitur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ullamcorper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ultricies</a:t>
            </a:r>
            <a:r>
              <a:rPr lang="en-GB" altLang="en-US" sz="1100" dirty="0">
                <a:solidFill>
                  <a:srgbClr val="1C1C1C"/>
                </a:solidFill>
              </a:rPr>
              <a:t> nisi. Nam </a:t>
            </a:r>
            <a:r>
              <a:rPr lang="en-GB" altLang="en-US" sz="1100" dirty="0" err="1">
                <a:solidFill>
                  <a:srgbClr val="1C1C1C"/>
                </a:solidFill>
              </a:rPr>
              <a:t>eget</a:t>
            </a:r>
            <a:r>
              <a:rPr lang="en-GB" altLang="en-US" sz="1100" dirty="0">
                <a:solidFill>
                  <a:srgbClr val="1C1C1C"/>
                </a:solidFill>
              </a:rPr>
              <a:t> dui. </a:t>
            </a:r>
            <a:r>
              <a:rPr lang="en-GB" altLang="en-US" sz="1100" dirty="0" err="1">
                <a:solidFill>
                  <a:srgbClr val="1C1C1C"/>
                </a:solidFill>
              </a:rPr>
              <a:t>Etiam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rhoncus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endParaRPr lang="en-GB" altLang="en-US" sz="11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890713" y="2708275"/>
            <a:ext cx="0" cy="4135438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Box 21"/>
          <p:cNvSpPr txBox="1">
            <a:spLocks noChangeArrowheads="1"/>
          </p:cNvSpPr>
          <p:nvPr/>
        </p:nvSpPr>
        <p:spPr bwMode="auto">
          <a:xfrm>
            <a:off x="3719513" y="2627313"/>
            <a:ext cx="15890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 err="1">
                <a:solidFill>
                  <a:srgbClr val="1C1C1C"/>
                </a:solidFill>
              </a:rPr>
              <a:t>Commodo</a:t>
            </a:r>
            <a:r>
              <a:rPr lang="en-GB" altLang="en-US" sz="1600" b="1" dirty="0">
                <a:solidFill>
                  <a:srgbClr val="1C1C1C"/>
                </a:solidFill>
              </a:rPr>
              <a:t> et ligula </a:t>
            </a:r>
            <a:r>
              <a:rPr lang="en-GB" altLang="en-US" sz="1600" b="1" dirty="0" err="1">
                <a:solidFill>
                  <a:srgbClr val="1C1C1C"/>
                </a:solidFill>
              </a:rPr>
              <a:t>egetdolor</a:t>
            </a:r>
            <a:r>
              <a:rPr lang="en-GB" altLang="en-US" sz="1600" b="1" dirty="0">
                <a:solidFill>
                  <a:srgbClr val="1C1C1C"/>
                </a:solidFill>
              </a:rPr>
              <a:t>. </a:t>
            </a:r>
            <a:r>
              <a:rPr lang="en-GB" altLang="en-US" sz="1600" b="1" dirty="0" err="1">
                <a:solidFill>
                  <a:srgbClr val="1C1C1C"/>
                </a:solidFill>
              </a:rPr>
              <a:t>Aenean</a:t>
            </a:r>
            <a:r>
              <a:rPr lang="en-GB" altLang="en-US" sz="1600" b="1" dirty="0">
                <a:solidFill>
                  <a:srgbClr val="1C1C1C"/>
                </a:solidFill>
              </a:rPr>
              <a:t> </a:t>
            </a:r>
            <a:r>
              <a:rPr lang="en-GB" altLang="en-US" sz="1600" b="1" dirty="0" err="1">
                <a:solidFill>
                  <a:srgbClr val="1C1C1C"/>
                </a:solidFill>
              </a:rPr>
              <a:t>massa</a:t>
            </a:r>
            <a:r>
              <a:rPr lang="en-GB" altLang="en-US" sz="1600" b="1" dirty="0">
                <a:solidFill>
                  <a:srgbClr val="1C1C1C"/>
                </a:solidFill>
              </a:rPr>
              <a:t>.</a:t>
            </a:r>
            <a:r>
              <a:rPr lang="en-GB" altLang="en-US" sz="1600" dirty="0">
                <a:solidFill>
                  <a:srgbClr val="1C1C1C"/>
                </a:solidFill>
              </a:rPr>
              <a:t> </a:t>
            </a:r>
            <a:r>
              <a:rPr lang="en-GB" altLang="en-US" sz="1100" dirty="0">
                <a:solidFill>
                  <a:srgbClr val="1C1C1C"/>
                </a:solidFill>
              </a:rPr>
              <a:t>Cum </a:t>
            </a:r>
            <a:r>
              <a:rPr lang="en-GB" altLang="en-US" sz="1100" dirty="0" err="1">
                <a:solidFill>
                  <a:srgbClr val="1C1C1C"/>
                </a:solidFill>
              </a:rPr>
              <a:t>sociis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natoque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penatibus</a:t>
            </a:r>
            <a:r>
              <a:rPr lang="en-GB" altLang="en-US" sz="1100" dirty="0">
                <a:solidFill>
                  <a:srgbClr val="1C1C1C"/>
                </a:solidFill>
              </a:rPr>
              <a:t> et </a:t>
            </a:r>
            <a:r>
              <a:rPr lang="en-GB" altLang="en-US" sz="1100" dirty="0" err="1">
                <a:solidFill>
                  <a:srgbClr val="1C1C1C"/>
                </a:solidFill>
              </a:rPr>
              <a:t>magnis</a:t>
            </a:r>
            <a:r>
              <a:rPr lang="en-GB" altLang="en-US" sz="1100" dirty="0">
                <a:solidFill>
                  <a:srgbClr val="1C1C1C"/>
                </a:solidFill>
              </a:rPr>
              <a:t> dis parturient </a:t>
            </a:r>
            <a:r>
              <a:rPr lang="en-GB" altLang="en-US" sz="1100" dirty="0" err="1">
                <a:solidFill>
                  <a:srgbClr val="1C1C1C"/>
                </a:solidFill>
              </a:rPr>
              <a:t>montes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nascetur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ridiculus</a:t>
            </a:r>
            <a:r>
              <a:rPr lang="en-GB" altLang="en-US" sz="1100" dirty="0">
                <a:solidFill>
                  <a:srgbClr val="1C1C1C"/>
                </a:solidFill>
              </a:rPr>
              <a:t> mus. </a:t>
            </a:r>
            <a:r>
              <a:rPr lang="en-GB" altLang="en-US" sz="1100" dirty="0" err="1">
                <a:solidFill>
                  <a:srgbClr val="1C1C1C"/>
                </a:solidFill>
              </a:rPr>
              <a:t>Donec</a:t>
            </a:r>
            <a:r>
              <a:rPr lang="en-GB" altLang="en-US" sz="1100" dirty="0">
                <a:solidFill>
                  <a:srgbClr val="1C1C1C"/>
                </a:solidFill>
              </a:rPr>
              <a:t> quam </a:t>
            </a:r>
            <a:r>
              <a:rPr lang="en-GB" altLang="en-US" sz="1100" dirty="0" err="1">
                <a:solidFill>
                  <a:srgbClr val="1C1C1C"/>
                </a:solidFill>
              </a:rPr>
              <a:t>felis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ultricies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nec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pellentesque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eu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pretium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quis</a:t>
            </a:r>
            <a:r>
              <a:rPr lang="en-GB" altLang="en-US" sz="1100" dirty="0">
                <a:solidFill>
                  <a:srgbClr val="1C1C1C"/>
                </a:solidFill>
              </a:rPr>
              <a:t>, sem. </a:t>
            </a:r>
            <a:r>
              <a:rPr lang="en-GB" altLang="en-US" sz="1100" dirty="0" err="1">
                <a:solidFill>
                  <a:srgbClr val="1C1C1C"/>
                </a:solidFill>
              </a:rPr>
              <a:t>Nulla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consequat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massa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quis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enim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Donec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pede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justo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fringilla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vel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aliquet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nec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vulputate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eget</a:t>
            </a:r>
            <a:r>
              <a:rPr lang="en-GB" altLang="en-US" sz="1100" dirty="0">
                <a:solidFill>
                  <a:srgbClr val="1C1C1C"/>
                </a:solidFill>
              </a:rPr>
              <a:t>, </a:t>
            </a:r>
            <a:r>
              <a:rPr lang="en-GB" altLang="en-US" sz="1100" dirty="0" err="1">
                <a:solidFill>
                  <a:srgbClr val="1C1C1C"/>
                </a:solidFill>
              </a:rPr>
              <a:t>arcu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Etiam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ultricies</a:t>
            </a:r>
            <a:r>
              <a:rPr lang="en-GB" altLang="en-US" sz="1100" dirty="0">
                <a:solidFill>
                  <a:srgbClr val="1C1C1C"/>
                </a:solidFill>
              </a:rPr>
              <a:t> nisi </a:t>
            </a:r>
            <a:r>
              <a:rPr lang="en-GB" altLang="en-US" sz="1100" dirty="0" err="1">
                <a:solidFill>
                  <a:srgbClr val="1C1C1C"/>
                </a:solidFill>
              </a:rPr>
              <a:t>vel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augue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Curabitur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ullamcorper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ultricies</a:t>
            </a:r>
            <a:r>
              <a:rPr lang="en-GB" altLang="en-US" sz="1100" dirty="0">
                <a:solidFill>
                  <a:srgbClr val="1C1C1C"/>
                </a:solidFill>
              </a:rPr>
              <a:t> nisi. Nam </a:t>
            </a:r>
            <a:r>
              <a:rPr lang="en-GB" altLang="en-US" sz="1100" dirty="0" err="1">
                <a:solidFill>
                  <a:srgbClr val="1C1C1C"/>
                </a:solidFill>
              </a:rPr>
              <a:t>eget</a:t>
            </a:r>
            <a:r>
              <a:rPr lang="en-GB" altLang="en-US" sz="1100" dirty="0">
                <a:solidFill>
                  <a:srgbClr val="1C1C1C"/>
                </a:solidFill>
              </a:rPr>
              <a:t> dui. </a:t>
            </a:r>
            <a:r>
              <a:rPr lang="en-GB" altLang="en-US" sz="1100" dirty="0" err="1">
                <a:solidFill>
                  <a:srgbClr val="1C1C1C"/>
                </a:solidFill>
              </a:rPr>
              <a:t>Etiam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rhoncus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Donec</a:t>
            </a:r>
            <a:r>
              <a:rPr lang="en-GB" altLang="en-US" sz="1100" dirty="0">
                <a:solidFill>
                  <a:srgbClr val="1C1C1C"/>
                </a:solidFill>
              </a:rPr>
              <a:t> vitae </a:t>
            </a:r>
            <a:r>
              <a:rPr lang="en-GB" altLang="en-US" sz="1100" dirty="0" err="1">
                <a:solidFill>
                  <a:srgbClr val="1C1C1C"/>
                </a:solidFill>
              </a:rPr>
              <a:t>sapien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ut</a:t>
            </a:r>
            <a:r>
              <a:rPr lang="en-GB" altLang="en-US" sz="1100" dirty="0">
                <a:solidFill>
                  <a:srgbClr val="1C1C1C"/>
                </a:solidFill>
              </a:rPr>
              <a:t> libero </a:t>
            </a:r>
            <a:r>
              <a:rPr lang="en-GB" altLang="en-US" sz="1100" dirty="0" err="1">
                <a:solidFill>
                  <a:srgbClr val="1C1C1C"/>
                </a:solidFill>
              </a:rPr>
              <a:t>venenatis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faucibus</a:t>
            </a:r>
            <a:r>
              <a:rPr lang="en-GB" altLang="en-US" sz="1100" dirty="0">
                <a:solidFill>
                  <a:srgbClr val="1C1C1C"/>
                </a:solidFill>
              </a:rPr>
              <a:t>. </a:t>
            </a:r>
            <a:r>
              <a:rPr lang="en-GB" altLang="en-US" sz="1100" dirty="0" err="1">
                <a:solidFill>
                  <a:srgbClr val="1C1C1C"/>
                </a:solidFill>
              </a:rPr>
              <a:t>Nullam</a:t>
            </a:r>
            <a:r>
              <a:rPr lang="en-GB" altLang="en-US" sz="1100" dirty="0">
                <a:solidFill>
                  <a:srgbClr val="1C1C1C"/>
                </a:solidFill>
              </a:rPr>
              <a:t> </a:t>
            </a:r>
            <a:r>
              <a:rPr lang="en-GB" altLang="en-US" sz="1100" dirty="0" err="1">
                <a:solidFill>
                  <a:srgbClr val="1C1C1C"/>
                </a:solidFill>
              </a:rPr>
              <a:t>quis</a:t>
            </a:r>
            <a:r>
              <a:rPr lang="en-GB" altLang="en-US" sz="1100" dirty="0">
                <a:solidFill>
                  <a:srgbClr val="1C1C1C"/>
                </a:solidFill>
              </a:rPr>
              <a:t> ante. </a:t>
            </a:r>
            <a:endParaRPr lang="en-GB" altLang="en-US" sz="11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48075" y="2705100"/>
            <a:ext cx="0" cy="415290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728913"/>
            <a:ext cx="34067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-4763" y="1189038"/>
            <a:ext cx="9144001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27"/>
          <p:cNvSpPr txBox="1">
            <a:spLocks noChangeArrowheads="1"/>
          </p:cNvSpPr>
          <p:nvPr/>
        </p:nvSpPr>
        <p:spPr bwMode="auto">
          <a:xfrm>
            <a:off x="7218363" y="376238"/>
            <a:ext cx="1625600" cy="200055"/>
          </a:xfrm>
          <a:prstGeom prst="rect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00" dirty="0" smtClean="0">
                <a:solidFill>
                  <a:srgbClr val="1C1C1C"/>
                </a:solidFill>
              </a:rPr>
              <a:t>.</a:t>
            </a:r>
            <a:endParaRPr lang="en-GB" altLang="en-US" sz="70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80263" y="352425"/>
            <a:ext cx="1687512" cy="600075"/>
          </a:xfrm>
          <a:prstGeom prst="rect">
            <a:avLst/>
          </a:prstGeom>
          <a:noFill/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90" name="TextBox 10"/>
          <p:cNvSpPr txBox="1">
            <a:spLocks noChangeArrowheads="1"/>
          </p:cNvSpPr>
          <p:nvPr/>
        </p:nvSpPr>
        <p:spPr bwMode="auto">
          <a:xfrm>
            <a:off x="3723936" y="862013"/>
            <a:ext cx="15151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b="1" dirty="0" smtClean="0">
                <a:solidFill>
                  <a:srgbClr val="1C1C1C"/>
                </a:solidFill>
              </a:rPr>
              <a:t>Ilustrirani tednik</a:t>
            </a:r>
            <a:endParaRPr lang="en-GB" altLang="en-US" sz="1400" b="1" dirty="0">
              <a:solidFill>
                <a:srgbClr val="1C1C1C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40145" y="120074"/>
            <a:ext cx="6940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LAIBACHER ZAITUNG</a:t>
            </a:r>
            <a:endParaRPr lang="sl-SI" sz="48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538" y="2445426"/>
            <a:ext cx="3437267" cy="22617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651" y="4598046"/>
            <a:ext cx="3460749" cy="21996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C00000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386</Words>
  <Application>Microsoft Office PowerPoint</Application>
  <PresentationFormat>Diaprojekcija na zaslonu (4:3)</PresentationFormat>
  <Paragraphs>23</Paragraphs>
  <Slides>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Default Design</vt:lpstr>
      <vt:lpstr>KAKO JE DUNAJSKI KONGRES PREUREDIL EVROPO – navodila za delo</vt:lpstr>
      <vt:lpstr>PowerPointova predstavitev</vt:lpstr>
      <vt:lpstr>PowerPointova predstavitev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</dc:creator>
  <cp:lastModifiedBy>skrbnik</cp:lastModifiedBy>
  <cp:revision>97</cp:revision>
  <dcterms:created xsi:type="dcterms:W3CDTF">2009-11-03T13:35:13Z</dcterms:created>
  <dcterms:modified xsi:type="dcterms:W3CDTF">2020-04-09T20:23:43Z</dcterms:modified>
</cp:coreProperties>
</file>